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9"/>
  </p:notesMasterIdLst>
  <p:handoutMasterIdLst>
    <p:handoutMasterId r:id="rId10"/>
  </p:handoutMasterIdLst>
  <p:sldIdLst>
    <p:sldId id="260" r:id="rId5"/>
    <p:sldId id="261" r:id="rId6"/>
    <p:sldId id="262" r:id="rId7"/>
    <p:sldId id="263" r:id="rId8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C"/>
    <a:srgbClr val="893611"/>
    <a:srgbClr val="A44114"/>
    <a:srgbClr val="F3B99F"/>
    <a:srgbClr val="B94917"/>
    <a:srgbClr val="FF6600"/>
    <a:srgbClr val="000066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22.09.2026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22.09.2026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3009754342"/>
              </p:ext>
            </p:extLst>
          </p:nvPr>
        </p:nvGraphicFramePr>
        <p:xfrm>
          <a:off x="457200" y="1028700"/>
          <a:ext cx="8191500" cy="4618489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FEL101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Felsefe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İNG101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İngilizce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MAT103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Matematik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SOS133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Sosyolojinin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Temelleri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ÜNI101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Üniversite Yaşamı ve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Kariyer Planlama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Section 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Online Asenkron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37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SOS133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Sosyolojinin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Temelleri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Psikolojiye Giriş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TÜRK101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Türk Dili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TÜRK109 (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Yabancı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Uyruklu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Türk Dili I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Psikolojiye Giriş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Güz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Dönemi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Psikoloji</a:t>
            </a:r>
            <a:r>
              <a:rPr sz="1800" b="1" dirty="0">
                <a:latin typeface="Arial"/>
              </a:rPr>
              <a:t> (</a:t>
            </a:r>
            <a:r>
              <a:rPr sz="1800" b="1" dirty="0" err="1">
                <a:latin typeface="Arial"/>
              </a:rPr>
              <a:t>Türkçe</a:t>
            </a:r>
            <a:r>
              <a:rPr sz="1800" b="1" dirty="0">
                <a:latin typeface="Arial"/>
              </a:rPr>
              <a:t>) 1. </a:t>
            </a:r>
            <a:r>
              <a:rPr sz="1800" b="1" dirty="0" err="1">
                <a:latin typeface="Arial"/>
              </a:rPr>
              <a:t>Sınıf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Haftalık</a:t>
            </a:r>
            <a:r>
              <a:rPr sz="1800" b="1" dirty="0">
                <a:latin typeface="Arial"/>
              </a:rPr>
              <a:t> Ders </a:t>
            </a:r>
            <a:r>
              <a:rPr sz="1800" b="1" dirty="0" err="1">
                <a:latin typeface="Arial"/>
              </a:rPr>
              <a:t>Programı</a:t>
            </a:r>
            <a:r>
              <a:rPr sz="1800" b="1" dirty="0">
                <a:latin typeface="Arial"/>
              </a:rPr>
              <a:t> / </a:t>
            </a: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Fall Semester Psychology (Turkish) 1st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9D59E899-71E9-47DE-B140-63438E156F9B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/>
        </p:nvGraphicFramePr>
        <p:xfrm>
          <a:off x="457200" y="1028700"/>
          <a:ext cx="8191500" cy="4618489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7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Psikolojide Araştırma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Yöntemleri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PSİ209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Fizyolojik Psikoloji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Öğrenme Psikoloji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Gelişim Psikolojisi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HIST201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Atatürk İlkeleri ve İnkılap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Tarihi 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Section Online Asenkron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Öğrenme Psikoloji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PSİ209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Fizyolojik Psikoloji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İST201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İstatistik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Sosyal Psikoloji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İST201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İstatistik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Sosyal Psikoloji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Psikolojide Araştırma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Yöntemleri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PSİ203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Gelişim Psikolojisi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Güz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Dönemi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Psikoloji</a:t>
            </a:r>
            <a:r>
              <a:rPr sz="1800" b="1" dirty="0">
                <a:latin typeface="Arial"/>
              </a:rPr>
              <a:t> (</a:t>
            </a:r>
            <a:r>
              <a:rPr sz="1800" b="1" dirty="0" err="1">
                <a:latin typeface="Arial"/>
              </a:rPr>
              <a:t>Türkçe</a:t>
            </a:r>
            <a:r>
              <a:rPr sz="1800" b="1" dirty="0">
                <a:latin typeface="Arial"/>
              </a:rPr>
              <a:t>) 2. </a:t>
            </a:r>
            <a:r>
              <a:rPr sz="1800" b="1" dirty="0" err="1">
                <a:latin typeface="Arial"/>
              </a:rPr>
              <a:t>Sınıf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Haftalık</a:t>
            </a:r>
            <a:r>
              <a:rPr sz="1800" b="1" dirty="0">
                <a:latin typeface="Arial"/>
              </a:rPr>
              <a:t> Ders </a:t>
            </a:r>
            <a:r>
              <a:rPr sz="1800" b="1" dirty="0" err="1">
                <a:latin typeface="Arial"/>
              </a:rPr>
              <a:t>Programı</a:t>
            </a:r>
            <a:r>
              <a:rPr sz="1800" b="1" dirty="0">
                <a:latin typeface="Arial"/>
              </a:rPr>
              <a:t> / </a:t>
            </a: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Fall Semester Psychology (Turkish) 2nd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828A47F5-131A-47E1-AD81-F89DE6B4E246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  <p:extLst>
      <p:ext uri="{BB962C8B-B14F-4D97-AF65-F5344CB8AC3E}">
        <p14:creationId xmlns:p14="http://schemas.microsoft.com/office/powerpoint/2010/main" val="336299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1919269105"/>
              </p:ext>
            </p:extLst>
          </p:nvPr>
        </p:nvGraphicFramePr>
        <p:xfrm>
          <a:off x="457200" y="1028700"/>
          <a:ext cx="8191500" cy="4717933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7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Psikolojide Nicel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Yöntemler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PSİ301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Kişilik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Kuramları</a:t>
                      </a:r>
                      <a:endParaRPr lang="tr-TR" sz="8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(Zorunlu)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PSİ475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Psikopatolojide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Ayırıcı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Tanı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ve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Vaka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Analizi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PSİ451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Varoluşçuluk ve Psikoloji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Klinik Psikoloji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Gelişim Psikolojisinde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Güncel 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4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Klinik Psikoloji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Psikolojide Nicel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Yöntemler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PSİ475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Psikopatolojide Ayırıcı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Tanı ve Vaka Analizi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4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Kişilik Kuramları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PSİ361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Klinik Psikolojide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Değerlendirme ve Testler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Gelişim Psikolojisinde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Güncel 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PSİ361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Klinik Psikolojide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Değerlendirme ve Testler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PSİ467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Adli Psikoloji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Sosyal Psikolojide Güncel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4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Sosyal Psikolojide Güncel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04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PSİ467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Adli Psikoloji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PSİ451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Varoluşçuluk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ve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Güz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Dönemi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Psikoloji</a:t>
            </a:r>
            <a:r>
              <a:rPr sz="1800" b="1" dirty="0">
                <a:latin typeface="Arial"/>
              </a:rPr>
              <a:t> (</a:t>
            </a:r>
            <a:r>
              <a:rPr sz="1800" b="1" dirty="0" err="1">
                <a:latin typeface="Arial"/>
              </a:rPr>
              <a:t>Türkçe</a:t>
            </a:r>
            <a:r>
              <a:rPr sz="1800" b="1" dirty="0">
                <a:latin typeface="Arial"/>
              </a:rPr>
              <a:t>) 3. </a:t>
            </a:r>
            <a:r>
              <a:rPr sz="1800" b="1" dirty="0" err="1">
                <a:latin typeface="Arial"/>
              </a:rPr>
              <a:t>Sınıf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Haftalık</a:t>
            </a:r>
            <a:r>
              <a:rPr sz="1800" b="1" dirty="0">
                <a:latin typeface="Arial"/>
              </a:rPr>
              <a:t> Ders </a:t>
            </a:r>
            <a:r>
              <a:rPr sz="1800" b="1" dirty="0" err="1">
                <a:latin typeface="Arial"/>
              </a:rPr>
              <a:t>Programı</a:t>
            </a:r>
            <a:r>
              <a:rPr sz="1800" b="1" dirty="0">
                <a:latin typeface="Arial"/>
              </a:rPr>
              <a:t> / </a:t>
            </a: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Fall Semester Psychology (Turkish) 3rd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2D05F8E4-B59A-4C09-9C22-F6B7B89C5AF6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  <p:extLst>
      <p:ext uri="{BB962C8B-B14F-4D97-AF65-F5344CB8AC3E}">
        <p14:creationId xmlns:p14="http://schemas.microsoft.com/office/powerpoint/2010/main" val="365144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2654528003"/>
              </p:ext>
            </p:extLst>
          </p:nvPr>
        </p:nvGraphicFramePr>
        <p:xfrm>
          <a:off x="457200" y="1028700"/>
          <a:ext cx="8191500" cy="464944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PSİ475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Psikopatolojide Ayırıcı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Tanı ve Vaka Analizi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PSİ451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Varoluşçuluk ve Psikoloji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Psikolojide Etik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Gelişim Psikolojisinde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Güncel 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Psikolojide Etik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PSİ475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Psikopatolojide Ayırıcı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Tanı ve Vaka Analizi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PSİ361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Klinik Psikolojide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Değerlendirme ve Testler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Gelişim Psikolojisinde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Güncel 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PSİ361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Klinik Psikolojide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Değerlendirme ve Testler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3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PSİ467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Adli Psikoloji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Sosyal Psikolojide Güncel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PSİ355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Sosyal Psikolojide Güncel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Konular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PSİ467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Adli Psikoloji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PSİ451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Varoluşçuluk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ve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Psikoloji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1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19:00-19:50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tr-TR" sz="1800" b="1" dirty="0">
                <a:latin typeface="Arial"/>
              </a:rPr>
              <a:t>2026-2027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Güz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Dönemi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Psikoloji</a:t>
            </a:r>
            <a:r>
              <a:rPr sz="1800" b="1" dirty="0">
                <a:latin typeface="Arial"/>
              </a:rPr>
              <a:t> (</a:t>
            </a:r>
            <a:r>
              <a:rPr sz="1800" b="1" dirty="0" err="1">
                <a:latin typeface="Arial"/>
              </a:rPr>
              <a:t>Türkçe</a:t>
            </a:r>
            <a:r>
              <a:rPr sz="1800" b="1" dirty="0">
                <a:latin typeface="Arial"/>
              </a:rPr>
              <a:t>) 4. </a:t>
            </a:r>
            <a:r>
              <a:rPr sz="1800" b="1" dirty="0" err="1">
                <a:latin typeface="Arial"/>
              </a:rPr>
              <a:t>Sınıf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Haftalık</a:t>
            </a:r>
            <a:r>
              <a:rPr sz="1800" b="1" dirty="0">
                <a:latin typeface="Arial"/>
              </a:rPr>
              <a:t> Ders </a:t>
            </a:r>
            <a:r>
              <a:rPr sz="1800" b="1" dirty="0" err="1">
                <a:latin typeface="Arial"/>
              </a:rPr>
              <a:t>Programı</a:t>
            </a:r>
            <a:r>
              <a:rPr sz="1800" b="1" dirty="0">
                <a:latin typeface="Arial"/>
              </a:rPr>
              <a:t> / </a:t>
            </a:r>
            <a:r>
              <a:rPr lang="tr-TR" sz="1800" b="1" dirty="0">
                <a:latin typeface="Arial"/>
              </a:rPr>
              <a:t>2026-2027 </a:t>
            </a:r>
            <a:r>
              <a:rPr sz="1800" b="1" dirty="0">
                <a:latin typeface="Arial"/>
              </a:rPr>
              <a:t>Fall Semester Psychology (Turkish) 4th Year Weekly Course Schedule</a:t>
            </a: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C3BD6D62-ECD6-488F-A62D-33E99888F0BA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  <p:extLst>
      <p:ext uri="{BB962C8B-B14F-4D97-AF65-F5344CB8AC3E}">
        <p14:creationId xmlns:p14="http://schemas.microsoft.com/office/powerpoint/2010/main" val="2491660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6068D72C9EFB48AF3F54B18B894F64" ma:contentTypeVersion="11" ma:contentTypeDescription="Yeni belge oluşturun." ma:contentTypeScope="" ma:versionID="031d77c6e7ce9fd8ad3730b16c288e5d">
  <xsd:schema xmlns:xsd="http://www.w3.org/2001/XMLSchema" xmlns:xs="http://www.w3.org/2001/XMLSchema" xmlns:p="http://schemas.microsoft.com/office/2006/metadata/properties" xmlns:ns2="123f497b-f32e-4e02-92f3-8b4fa7417143" xmlns:ns3="46f9de43-f693-4abd-b3da-16a9446d5b24" targetNamespace="http://schemas.microsoft.com/office/2006/metadata/properties" ma:root="true" ma:fieldsID="71bdbe7e907a0810769a1636b68cfc86" ns2:_="" ns3:_="">
    <xsd:import namespace="123f497b-f32e-4e02-92f3-8b4fa7417143"/>
    <xsd:import namespace="46f9de43-f693-4abd-b3da-16a9446d5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f497b-f32e-4e02-92f3-8b4fa7417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9de43-f693-4abd-b3da-16a9446d5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6d8a9-8312-44b0-9e77-4048b92ba985}" ma:internalName="TaxCatchAll" ma:showField="CatchAllData" ma:web="46f9de43-f693-4abd-b3da-16a9446d5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9de43-f693-4abd-b3da-16a9446d5b24" xsi:nil="true"/>
    <lcf76f155ced4ddcb4097134ff3c332f xmlns="123f497b-f32e-4e02-92f3-8b4fa741714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7495EA-CDB9-4DB7-8221-60F978AD57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3f497b-f32e-4e02-92f3-8b4fa7417143"/>
    <ds:schemaRef ds:uri="46f9de43-f693-4abd-b3da-16a9446d5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E2FC19-B187-4F64-B238-6F6553711224}">
  <ds:schemaRefs>
    <ds:schemaRef ds:uri="http://schemas.microsoft.com/office/2006/metadata/properties"/>
    <ds:schemaRef ds:uri="http://schemas.microsoft.com/office/infopath/2007/PartnerControls"/>
    <ds:schemaRef ds:uri="46f9de43-f693-4abd-b3da-16a9446d5b24"/>
    <ds:schemaRef ds:uri="123f497b-f32e-4e02-92f3-8b4fa7417143"/>
  </ds:schemaRefs>
</ds:datastoreItem>
</file>

<file path=customXml/itemProps3.xml><?xml version="1.0" encoding="utf-8"?>
<ds:datastoreItem xmlns:ds="http://schemas.openxmlformats.org/officeDocument/2006/customXml" ds:itemID="{B3D845D4-0DDA-40AF-A286-8D6ADDB077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601</Words>
  <Application>Microsoft Office PowerPoint</Application>
  <PresentationFormat>On-screen Show (4:3)</PresentationFormat>
  <Paragraphs>266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Teması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İnci GÜREL</cp:lastModifiedBy>
  <cp:revision>35</cp:revision>
  <cp:lastPrinted>2022-02-24T09:20:43Z</cp:lastPrinted>
  <dcterms:created xsi:type="dcterms:W3CDTF">2021-04-20T12:55:35Z</dcterms:created>
  <dcterms:modified xsi:type="dcterms:W3CDTF">2026-09-22T09:18:27Z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0x010100256068D72C9EFB48AF3F54B18B894F64</vt:lpwstr>
  </property>
</Properties>
</file>